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2" r:id="rId4"/>
    <p:sldId id="273" r:id="rId5"/>
    <p:sldId id="272" r:id="rId6"/>
    <p:sldId id="257" r:id="rId7"/>
    <p:sldId id="274" r:id="rId8"/>
    <p:sldId id="258" r:id="rId9"/>
    <p:sldId id="260" r:id="rId10"/>
    <p:sldId id="276" r:id="rId11"/>
    <p:sldId id="277" r:id="rId12"/>
    <p:sldId id="275" r:id="rId13"/>
    <p:sldId id="278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3D8393-C150-42E9-8461-B25F200D4DDE}" v="43" dt="2023-07-18T11:26:06.4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ek Moule" userId="181fed97-8eb2-459d-80c4-73829ba0146c" providerId="ADAL" clId="{0C3D8393-C150-42E9-8461-B25F200D4DDE}"/>
    <pc:docChg chg="custSel addSld delSld modSld sldOrd">
      <pc:chgData name="Derek Moule" userId="181fed97-8eb2-459d-80c4-73829ba0146c" providerId="ADAL" clId="{0C3D8393-C150-42E9-8461-B25F200D4DDE}" dt="2023-07-18T11:34:39.864" v="371" actId="255"/>
      <pc:docMkLst>
        <pc:docMk/>
      </pc:docMkLst>
      <pc:sldChg chg="modSp mod">
        <pc:chgData name="Derek Moule" userId="181fed97-8eb2-459d-80c4-73829ba0146c" providerId="ADAL" clId="{0C3D8393-C150-42E9-8461-B25F200D4DDE}" dt="2023-07-18T10:56:16.242" v="72" actId="1035"/>
        <pc:sldMkLst>
          <pc:docMk/>
          <pc:sldMk cId="0" sldId="256"/>
        </pc:sldMkLst>
        <pc:spChg chg="mod">
          <ac:chgData name="Derek Moule" userId="181fed97-8eb2-459d-80c4-73829ba0146c" providerId="ADAL" clId="{0C3D8393-C150-42E9-8461-B25F200D4DDE}" dt="2023-07-18T10:56:16.242" v="72" actId="1035"/>
          <ac:spMkLst>
            <pc:docMk/>
            <pc:sldMk cId="0" sldId="256"/>
            <ac:spMk id="7" creationId="{00000000-0000-0000-0000-000000000000}"/>
          </ac:spMkLst>
        </pc:spChg>
      </pc:sldChg>
      <pc:sldChg chg="modSp mod modAnim">
        <pc:chgData name="Derek Moule" userId="181fed97-8eb2-459d-80c4-73829ba0146c" providerId="ADAL" clId="{0C3D8393-C150-42E9-8461-B25F200D4DDE}" dt="2023-07-18T11:04:45.983" v="197" actId="207"/>
        <pc:sldMkLst>
          <pc:docMk/>
          <pc:sldMk cId="0" sldId="257"/>
        </pc:sldMkLst>
        <pc:spChg chg="mod">
          <ac:chgData name="Derek Moule" userId="181fed97-8eb2-459d-80c4-73829ba0146c" providerId="ADAL" clId="{0C3D8393-C150-42E9-8461-B25F200D4DDE}" dt="2023-07-18T11:04:45.983" v="197" actId="207"/>
          <ac:spMkLst>
            <pc:docMk/>
            <pc:sldMk cId="0" sldId="257"/>
            <ac:spMk id="2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00:53.464" v="137" actId="1037"/>
          <ac:spMkLst>
            <pc:docMk/>
            <pc:sldMk cId="0" sldId="257"/>
            <ac:spMk id="6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00:53.464" v="137" actId="1037"/>
          <ac:spMkLst>
            <pc:docMk/>
            <pc:sldMk cId="0" sldId="257"/>
            <ac:spMk id="9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00:53.464" v="137" actId="1037"/>
          <ac:spMkLst>
            <pc:docMk/>
            <pc:sldMk cId="0" sldId="257"/>
            <ac:spMk id="10" creationId="{00000000-0000-0000-0000-000000000000}"/>
          </ac:spMkLst>
        </pc:spChg>
      </pc:sldChg>
      <pc:sldChg chg="delSp modSp mod modAnim">
        <pc:chgData name="Derek Moule" userId="181fed97-8eb2-459d-80c4-73829ba0146c" providerId="ADAL" clId="{0C3D8393-C150-42E9-8461-B25F200D4DDE}" dt="2023-07-18T11:29:30.632" v="368" actId="2711"/>
        <pc:sldMkLst>
          <pc:docMk/>
          <pc:sldMk cId="0" sldId="258"/>
        </pc:sldMkLst>
        <pc:spChg chg="mod">
          <ac:chgData name="Derek Moule" userId="181fed97-8eb2-459d-80c4-73829ba0146c" providerId="ADAL" clId="{0C3D8393-C150-42E9-8461-B25F200D4DDE}" dt="2023-07-18T11:29:30.632" v="368" actId="2711"/>
          <ac:spMkLst>
            <pc:docMk/>
            <pc:sldMk cId="0" sldId="258"/>
            <ac:spMk id="2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07:31.275" v="227" actId="14100"/>
          <ac:spMkLst>
            <pc:docMk/>
            <pc:sldMk cId="0" sldId="258"/>
            <ac:spMk id="3" creationId="{00000000-0000-0000-0000-000000000000}"/>
          </ac:spMkLst>
        </pc:spChg>
        <pc:picChg chg="del">
          <ac:chgData name="Derek Moule" userId="181fed97-8eb2-459d-80c4-73829ba0146c" providerId="ADAL" clId="{0C3D8393-C150-42E9-8461-B25F200D4DDE}" dt="2023-07-18T11:04:56.820" v="198" actId="478"/>
          <ac:picMkLst>
            <pc:docMk/>
            <pc:sldMk cId="0" sldId="258"/>
            <ac:picMk id="4" creationId="{00000000-0000-0000-0000-000000000000}"/>
          </ac:picMkLst>
        </pc:picChg>
      </pc:sldChg>
      <pc:sldChg chg="del">
        <pc:chgData name="Derek Moule" userId="181fed97-8eb2-459d-80c4-73829ba0146c" providerId="ADAL" clId="{0C3D8393-C150-42E9-8461-B25F200D4DDE}" dt="2023-07-18T11:07:41.056" v="228" actId="2696"/>
        <pc:sldMkLst>
          <pc:docMk/>
          <pc:sldMk cId="0" sldId="259"/>
        </pc:sldMkLst>
      </pc:sldChg>
      <pc:sldChg chg="delSp modSp mod">
        <pc:chgData name="Derek Moule" userId="181fed97-8eb2-459d-80c4-73829ba0146c" providerId="ADAL" clId="{0C3D8393-C150-42E9-8461-B25F200D4DDE}" dt="2023-07-18T11:09:38.837" v="237" actId="14100"/>
        <pc:sldMkLst>
          <pc:docMk/>
          <pc:sldMk cId="0" sldId="260"/>
        </pc:sldMkLst>
        <pc:spChg chg="mod">
          <ac:chgData name="Derek Moule" userId="181fed97-8eb2-459d-80c4-73829ba0146c" providerId="ADAL" clId="{0C3D8393-C150-42E9-8461-B25F200D4DDE}" dt="2023-07-18T11:07:57.041" v="231" actId="2711"/>
          <ac:spMkLst>
            <pc:docMk/>
            <pc:sldMk cId="0" sldId="260"/>
            <ac:spMk id="2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09:38.837" v="237" actId="14100"/>
          <ac:spMkLst>
            <pc:docMk/>
            <pc:sldMk cId="0" sldId="260"/>
            <ac:spMk id="3" creationId="{00000000-0000-0000-0000-000000000000}"/>
          </ac:spMkLst>
        </pc:spChg>
        <pc:picChg chg="del">
          <ac:chgData name="Derek Moule" userId="181fed97-8eb2-459d-80c4-73829ba0146c" providerId="ADAL" clId="{0C3D8393-C150-42E9-8461-B25F200D4DDE}" dt="2023-07-18T11:07:47.111" v="229" actId="478"/>
          <ac:picMkLst>
            <pc:docMk/>
            <pc:sldMk cId="0" sldId="260"/>
            <ac:picMk id="4" creationId="{00000000-0000-0000-0000-000000000000}"/>
          </ac:picMkLst>
        </pc:picChg>
      </pc:sldChg>
      <pc:sldChg chg="del">
        <pc:chgData name="Derek Moule" userId="181fed97-8eb2-459d-80c4-73829ba0146c" providerId="ADAL" clId="{0C3D8393-C150-42E9-8461-B25F200D4DDE}" dt="2023-07-18T11:10:00.045" v="238" actId="2696"/>
        <pc:sldMkLst>
          <pc:docMk/>
          <pc:sldMk cId="0" sldId="261"/>
        </pc:sldMkLst>
      </pc:sldChg>
      <pc:sldChg chg="modSp mod ord">
        <pc:chgData name="Derek Moule" userId="181fed97-8eb2-459d-80c4-73829ba0146c" providerId="ADAL" clId="{0C3D8393-C150-42E9-8461-B25F200D4DDE}" dt="2023-07-18T10:56:30.020" v="74"/>
        <pc:sldMkLst>
          <pc:docMk/>
          <pc:sldMk cId="837189567" sldId="262"/>
        </pc:sldMkLst>
        <pc:spChg chg="mod">
          <ac:chgData name="Derek Moule" userId="181fed97-8eb2-459d-80c4-73829ba0146c" providerId="ADAL" clId="{0C3D8393-C150-42E9-8461-B25F200D4DDE}" dt="2023-07-18T10:54:46.859" v="59" actId="207"/>
          <ac:spMkLst>
            <pc:docMk/>
            <pc:sldMk cId="837189567" sldId="262"/>
            <ac:spMk id="2" creationId="{06048DDD-9388-5652-44D7-A95F4D677710}"/>
          </ac:spMkLst>
        </pc:spChg>
        <pc:spChg chg="mod">
          <ac:chgData name="Derek Moule" userId="181fed97-8eb2-459d-80c4-73829ba0146c" providerId="ADAL" clId="{0C3D8393-C150-42E9-8461-B25F200D4DDE}" dt="2023-07-18T10:55:40.593" v="69" actId="14100"/>
          <ac:spMkLst>
            <pc:docMk/>
            <pc:sldMk cId="837189567" sldId="262"/>
            <ac:spMk id="3" creationId="{7C2D8911-8A65-535E-0519-C0E8487B44A2}"/>
          </ac:spMkLst>
        </pc:spChg>
      </pc:sldChg>
      <pc:sldChg chg="del">
        <pc:chgData name="Derek Moule" userId="181fed97-8eb2-459d-80c4-73829ba0146c" providerId="ADAL" clId="{0C3D8393-C150-42E9-8461-B25F200D4DDE}" dt="2023-07-18T10:56:35.856" v="75" actId="2696"/>
        <pc:sldMkLst>
          <pc:docMk/>
          <pc:sldMk cId="2071178765" sldId="263"/>
        </pc:sldMkLst>
      </pc:sldChg>
      <pc:sldChg chg="del">
        <pc:chgData name="Derek Moule" userId="181fed97-8eb2-459d-80c4-73829ba0146c" providerId="ADAL" clId="{0C3D8393-C150-42E9-8461-B25F200D4DDE}" dt="2023-07-18T11:16:08.826" v="263" actId="2696"/>
        <pc:sldMkLst>
          <pc:docMk/>
          <pc:sldMk cId="2157984996" sldId="264"/>
        </pc:sldMkLst>
      </pc:sldChg>
      <pc:sldChg chg="modSp mod">
        <pc:chgData name="Derek Moule" userId="181fed97-8eb2-459d-80c4-73829ba0146c" providerId="ADAL" clId="{0C3D8393-C150-42E9-8461-B25F200D4DDE}" dt="2023-07-18T11:20:45.161" v="332" actId="14100"/>
        <pc:sldMkLst>
          <pc:docMk/>
          <pc:sldMk cId="0" sldId="265"/>
        </pc:sldMkLst>
        <pc:spChg chg="mod">
          <ac:chgData name="Derek Moule" userId="181fed97-8eb2-459d-80c4-73829ba0146c" providerId="ADAL" clId="{0C3D8393-C150-42E9-8461-B25F200D4DDE}" dt="2023-07-18T11:20:45.161" v="332" actId="14100"/>
          <ac:spMkLst>
            <pc:docMk/>
            <pc:sldMk cId="0" sldId="265"/>
            <ac:spMk id="60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0:51:23.721" v="10" actId="1036"/>
          <ac:spMkLst>
            <pc:docMk/>
            <pc:sldMk cId="0" sldId="265"/>
            <ac:spMk id="61" creationId="{00000000-0000-0000-0000-000000000000}"/>
          </ac:spMkLst>
        </pc:spChg>
      </pc:sldChg>
      <pc:sldChg chg="modSp mod ord">
        <pc:chgData name="Derek Moule" userId="181fed97-8eb2-459d-80c4-73829ba0146c" providerId="ADAL" clId="{0C3D8393-C150-42E9-8461-B25F200D4DDE}" dt="2023-07-18T11:34:39.864" v="371" actId="255"/>
        <pc:sldMkLst>
          <pc:docMk/>
          <pc:sldMk cId="0" sldId="272"/>
        </pc:sldMkLst>
        <pc:spChg chg="mod">
          <ac:chgData name="Derek Moule" userId="181fed97-8eb2-459d-80c4-73829ba0146c" providerId="ADAL" clId="{0C3D8393-C150-42E9-8461-B25F200D4DDE}" dt="2023-07-18T11:29:02.670" v="367" actId="27636"/>
          <ac:spMkLst>
            <pc:docMk/>
            <pc:sldMk cId="0" sldId="272"/>
            <ac:spMk id="66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34:39.864" v="371" actId="255"/>
          <ac:spMkLst>
            <pc:docMk/>
            <pc:sldMk cId="0" sldId="272"/>
            <ac:spMk id="67" creationId="{00000000-0000-0000-0000-000000000000}"/>
          </ac:spMkLst>
        </pc:spChg>
      </pc:sldChg>
      <pc:sldChg chg="modSp mod ord">
        <pc:chgData name="Derek Moule" userId="181fed97-8eb2-459d-80c4-73829ba0146c" providerId="ADAL" clId="{0C3D8393-C150-42E9-8461-B25F200D4DDE}" dt="2023-07-18T11:21:11.397" v="334" actId="27636"/>
        <pc:sldMkLst>
          <pc:docMk/>
          <pc:sldMk cId="0" sldId="273"/>
        </pc:sldMkLst>
        <pc:spChg chg="mod">
          <ac:chgData name="Derek Moule" userId="181fed97-8eb2-459d-80c4-73829ba0146c" providerId="ADAL" clId="{0C3D8393-C150-42E9-8461-B25F200D4DDE}" dt="2023-07-18T10:57:55.725" v="87" actId="207"/>
          <ac:spMkLst>
            <pc:docMk/>
            <pc:sldMk cId="0" sldId="273"/>
            <ac:spMk id="72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21:11.397" v="334" actId="27636"/>
          <ac:spMkLst>
            <pc:docMk/>
            <pc:sldMk cId="0" sldId="273"/>
            <ac:spMk id="73" creationId="{00000000-0000-0000-0000-000000000000}"/>
          </ac:spMkLst>
        </pc:spChg>
      </pc:sldChg>
      <pc:sldChg chg="addSp modSp mod ord">
        <pc:chgData name="Derek Moule" userId="181fed97-8eb2-459d-80c4-73829ba0146c" providerId="ADAL" clId="{0C3D8393-C150-42E9-8461-B25F200D4DDE}" dt="2023-07-18T11:32:37.661" v="370" actId="207"/>
        <pc:sldMkLst>
          <pc:docMk/>
          <pc:sldMk cId="0" sldId="274"/>
        </pc:sldMkLst>
        <pc:spChg chg="mod">
          <ac:chgData name="Derek Moule" userId="181fed97-8eb2-459d-80c4-73829ba0146c" providerId="ADAL" clId="{0C3D8393-C150-42E9-8461-B25F200D4DDE}" dt="2023-07-18T11:32:32.759" v="369" actId="207"/>
          <ac:spMkLst>
            <pc:docMk/>
            <pc:sldMk cId="0" sldId="274"/>
            <ac:spMk id="90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32:37.661" v="370" actId="207"/>
          <ac:spMkLst>
            <pc:docMk/>
            <pc:sldMk cId="0" sldId="274"/>
            <ac:spMk id="91" creationId="{00000000-0000-0000-0000-000000000000}"/>
          </ac:spMkLst>
        </pc:spChg>
        <pc:graphicFrameChg chg="add mod">
          <ac:chgData name="Derek Moule" userId="181fed97-8eb2-459d-80c4-73829ba0146c" providerId="ADAL" clId="{0C3D8393-C150-42E9-8461-B25F200D4DDE}" dt="2023-07-18T11:26:16.322" v="361" actId="1076"/>
          <ac:graphicFrameMkLst>
            <pc:docMk/>
            <pc:sldMk cId="0" sldId="274"/>
            <ac:graphicFrameMk id="2" creationId="{17DEBCD4-D6E3-1174-6A0B-E397A440D81A}"/>
          </ac:graphicFrameMkLst>
        </pc:graphicFrameChg>
        <pc:picChg chg="mod">
          <ac:chgData name="Derek Moule" userId="181fed97-8eb2-459d-80c4-73829ba0146c" providerId="ADAL" clId="{0C3D8393-C150-42E9-8461-B25F200D4DDE}" dt="2023-07-18T11:25:05.516" v="348" actId="1035"/>
          <ac:picMkLst>
            <pc:docMk/>
            <pc:sldMk cId="0" sldId="274"/>
            <ac:picMk id="7" creationId="{FDAFCF27-51A9-F407-29D2-F21D8F88DFA4}"/>
          </ac:picMkLst>
        </pc:picChg>
      </pc:sldChg>
      <pc:sldChg chg="modSp mod">
        <pc:chgData name="Derek Moule" userId="181fed97-8eb2-459d-80c4-73829ba0146c" providerId="ADAL" clId="{0C3D8393-C150-42E9-8461-B25F200D4DDE}" dt="2023-07-18T11:17:14.824" v="275" actId="207"/>
        <pc:sldMkLst>
          <pc:docMk/>
          <pc:sldMk cId="0" sldId="275"/>
        </pc:sldMkLst>
        <pc:spChg chg="mod">
          <ac:chgData name="Derek Moule" userId="181fed97-8eb2-459d-80c4-73829ba0146c" providerId="ADAL" clId="{0C3D8393-C150-42E9-8461-B25F200D4DDE}" dt="2023-07-18T11:16:53.881" v="267" actId="207"/>
          <ac:spMkLst>
            <pc:docMk/>
            <pc:sldMk cId="0" sldId="275"/>
            <ac:spMk id="96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17:14.824" v="275" actId="207"/>
          <ac:spMkLst>
            <pc:docMk/>
            <pc:sldMk cId="0" sldId="275"/>
            <ac:spMk id="97" creationId="{00000000-0000-0000-0000-000000000000}"/>
          </ac:spMkLst>
        </pc:spChg>
      </pc:sldChg>
      <pc:sldChg chg="modSp mod">
        <pc:chgData name="Derek Moule" userId="181fed97-8eb2-459d-80c4-73829ba0146c" providerId="ADAL" clId="{0C3D8393-C150-42E9-8461-B25F200D4DDE}" dt="2023-07-18T11:12:57.571" v="254" actId="207"/>
        <pc:sldMkLst>
          <pc:docMk/>
          <pc:sldMk cId="0" sldId="276"/>
        </pc:sldMkLst>
        <pc:spChg chg="mod">
          <ac:chgData name="Derek Moule" userId="181fed97-8eb2-459d-80c4-73829ba0146c" providerId="ADAL" clId="{0C3D8393-C150-42E9-8461-B25F200D4DDE}" dt="2023-07-18T11:11:51.807" v="245" actId="14100"/>
          <ac:spMkLst>
            <pc:docMk/>
            <pc:sldMk cId="0" sldId="276"/>
            <ac:spMk id="102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12:57.571" v="254" actId="207"/>
          <ac:spMkLst>
            <pc:docMk/>
            <pc:sldMk cId="0" sldId="276"/>
            <ac:spMk id="103" creationId="{00000000-0000-0000-0000-000000000000}"/>
          </ac:spMkLst>
        </pc:spChg>
        <pc:picChg chg="mod">
          <ac:chgData name="Derek Moule" userId="181fed97-8eb2-459d-80c4-73829ba0146c" providerId="ADAL" clId="{0C3D8393-C150-42E9-8461-B25F200D4DDE}" dt="2023-07-18T11:12:30.429" v="249" actId="1036"/>
          <ac:picMkLst>
            <pc:docMk/>
            <pc:sldMk cId="0" sldId="276"/>
            <ac:picMk id="104" creationId="{00000000-0000-0000-0000-000000000000}"/>
          </ac:picMkLst>
        </pc:picChg>
      </pc:sldChg>
      <pc:sldChg chg="modSp mod">
        <pc:chgData name="Derek Moule" userId="181fed97-8eb2-459d-80c4-73829ba0146c" providerId="ADAL" clId="{0C3D8393-C150-42E9-8461-B25F200D4DDE}" dt="2023-07-18T11:15:51.018" v="262" actId="27636"/>
        <pc:sldMkLst>
          <pc:docMk/>
          <pc:sldMk cId="0" sldId="277"/>
        </pc:sldMkLst>
        <pc:spChg chg="mod">
          <ac:chgData name="Derek Moule" userId="181fed97-8eb2-459d-80c4-73829ba0146c" providerId="ADAL" clId="{0C3D8393-C150-42E9-8461-B25F200D4DDE}" dt="2023-07-18T11:13:19.967" v="257" actId="207"/>
          <ac:spMkLst>
            <pc:docMk/>
            <pc:sldMk cId="0" sldId="277"/>
            <ac:spMk id="109" creationId="{00000000-0000-0000-0000-000000000000}"/>
          </ac:spMkLst>
        </pc:spChg>
        <pc:spChg chg="mod">
          <ac:chgData name="Derek Moule" userId="181fed97-8eb2-459d-80c4-73829ba0146c" providerId="ADAL" clId="{0C3D8393-C150-42E9-8461-B25F200D4DDE}" dt="2023-07-18T11:15:51.018" v="262" actId="27636"/>
          <ac:spMkLst>
            <pc:docMk/>
            <pc:sldMk cId="0" sldId="277"/>
            <ac:spMk id="110" creationId="{00000000-0000-0000-0000-000000000000}"/>
          </ac:spMkLst>
        </pc:spChg>
      </pc:sldChg>
      <pc:sldChg chg="addSp delSp modSp new mod">
        <pc:chgData name="Derek Moule" userId="181fed97-8eb2-459d-80c4-73829ba0146c" providerId="ADAL" clId="{0C3D8393-C150-42E9-8461-B25F200D4DDE}" dt="2023-07-18T11:20:32.928" v="331" actId="20577"/>
        <pc:sldMkLst>
          <pc:docMk/>
          <pc:sldMk cId="2334236224" sldId="278"/>
        </pc:sldMkLst>
        <pc:spChg chg="del mod">
          <ac:chgData name="Derek Moule" userId="181fed97-8eb2-459d-80c4-73829ba0146c" providerId="ADAL" clId="{0C3D8393-C150-42E9-8461-B25F200D4DDE}" dt="2023-07-18T11:18:17.016" v="281" actId="478"/>
          <ac:spMkLst>
            <pc:docMk/>
            <pc:sldMk cId="2334236224" sldId="278"/>
            <ac:spMk id="2" creationId="{140587C0-6891-5C23-799D-6ABA991E67DA}"/>
          </ac:spMkLst>
        </pc:spChg>
        <pc:spChg chg="mod">
          <ac:chgData name="Derek Moule" userId="181fed97-8eb2-459d-80c4-73829ba0146c" providerId="ADAL" clId="{0C3D8393-C150-42E9-8461-B25F200D4DDE}" dt="2023-07-18T11:19:39.056" v="302" actId="255"/>
          <ac:spMkLst>
            <pc:docMk/>
            <pc:sldMk cId="2334236224" sldId="278"/>
            <ac:spMk id="3" creationId="{3F7D1E92-C597-5D5E-7327-C72322BC6863}"/>
          </ac:spMkLst>
        </pc:spChg>
        <pc:spChg chg="add mod">
          <ac:chgData name="Derek Moule" userId="181fed97-8eb2-459d-80c4-73829ba0146c" providerId="ADAL" clId="{0C3D8393-C150-42E9-8461-B25F200D4DDE}" dt="2023-07-18T11:20:32.928" v="331" actId="20577"/>
          <ac:spMkLst>
            <pc:docMk/>
            <pc:sldMk cId="2334236224" sldId="278"/>
            <ac:spMk id="6" creationId="{8B4DCAF1-1A75-D94B-7BE2-D38CF6E3AEFD}"/>
          </ac:spMkLst>
        </pc:spChg>
        <pc:picChg chg="add mod">
          <ac:chgData name="Derek Moule" userId="181fed97-8eb2-459d-80c4-73829ba0146c" providerId="ADAL" clId="{0C3D8393-C150-42E9-8461-B25F200D4DDE}" dt="2023-07-18T11:17:54.129" v="277"/>
          <ac:picMkLst>
            <pc:docMk/>
            <pc:sldMk cId="2334236224" sldId="278"/>
            <ac:picMk id="4" creationId="{60CB572D-E186-6B84-EED6-8DD76B321B65}"/>
          </ac:picMkLst>
        </pc:picChg>
        <pc:picChg chg="add del mod">
          <ac:chgData name="Derek Moule" userId="181fed97-8eb2-459d-80c4-73829ba0146c" providerId="ADAL" clId="{0C3D8393-C150-42E9-8461-B25F200D4DDE}" dt="2023-07-18T11:18:12.101" v="280"/>
          <ac:picMkLst>
            <pc:docMk/>
            <pc:sldMk cId="2334236224" sldId="278"/>
            <ac:picMk id="5" creationId="{8DBD8706-1D7D-EE5D-34DA-B6F2148C8BA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3A2A-7DC3-4C2B-A0CE-F9F0BA17A46D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F2859-C37F-4EBC-BCCD-08AFCF96D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73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59eb6d0523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59eb6d0523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59eb6d0523_0_5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59eb6d0523_0_5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59eb6d0523_0_5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59eb6d0523_0_5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59eb6d0523_0_5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59eb6d0523_0_5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59eb6d0523_0_5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59eb6d0523_0_5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59eb6d0523_0_5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59eb6d0523_0_5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59eb6d0523_0_5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59eb6d0523_0_5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F1721-EDF0-49B8-AF5F-9561A9623B68}" type="datetime1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573A-BB85-4B0C-A585-A16333F327A8}" type="datetime1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AB56-288F-4DC7-8104-4FC1440EAE35}" type="datetime1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98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D063D-7ECE-43CC-9285-996090EDBFEF}" type="datetime1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CEE8-5954-4A64-B84E-B089199460C7}" type="datetime1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D46A-8549-45E5-93CC-0BB2100F3861}" type="datetime1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70E2C-C226-4DB3-A5D9-B30BC18A426D}" type="datetime1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D26F9-E30A-4733-8B10-13A34BDC5B3D}" type="datetime1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EFB00-E47F-4B1E-987C-BA323B5D150A}" type="datetime1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35DFF-CD90-4806-A2E9-77968290101D}" type="datetime1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C1A6-F957-4DFD-8147-206CF4B27336}" type="datetime1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E1DB1-8142-4D78-8E9E-4929741067AF}" type="datetime1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Wycombe Badminton Centre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eorge Milton Bevan\Documents\All Things New 2008!\Coaching\Badminton Wycombe Performance Centre\Visuals\Badminton Wycombe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1"/>
            <a:ext cx="7322374" cy="2819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4495800"/>
            <a:ext cx="79248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  <a:p>
            <a:pPr algn="ctr"/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Centre Kick-Off meeting 22</a:t>
            </a:r>
            <a:r>
              <a:rPr lang="en-GB" sz="24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270CC-8116-B467-DAAA-4AE10E33D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1170125"/>
            <a:ext cx="8520600" cy="70485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Badminton England Tournaments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2298600"/>
            <a:ext cx="40038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>
                <a:solidFill>
                  <a:schemeClr val="tx2"/>
                </a:solidFill>
              </a:rPr>
              <a:t>These tournaments can be entered via the Badminton England website or tournament software. You will need to sign up and become a BE member to enter.</a:t>
            </a:r>
            <a:endParaRPr dirty="0">
              <a:solidFill>
                <a:schemeClr val="tx2"/>
              </a:solidFill>
            </a:endParaRPr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5526" y="2298600"/>
            <a:ext cx="4516777" cy="24379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20797938-9870-CBD6-1FAA-3498FC31A1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311700" y="1151550"/>
            <a:ext cx="8520600" cy="72342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pPr algn="l"/>
            <a:r>
              <a:rPr lang="en-GB" dirty="0">
                <a:solidFill>
                  <a:schemeClr val="tx2"/>
                </a:solidFill>
              </a:rPr>
              <a:t>How they Work?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311700" y="2112125"/>
            <a:ext cx="4312500" cy="348315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Players will start of playing in bronze in their respective age groups and as you progress will play silver, gold and then gold star. </a:t>
            </a:r>
            <a:endParaRPr dirty="0">
              <a:solidFill>
                <a:schemeClr val="tx2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dirty="0">
                <a:solidFill>
                  <a:schemeClr val="tx2"/>
                </a:solidFill>
              </a:rPr>
              <a:t>For juniors, tournaments start at U11 and go up every 2 years until U19.</a:t>
            </a:r>
            <a:endParaRPr dirty="0">
              <a:solidFill>
                <a:schemeClr val="tx2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dirty="0">
                <a:solidFill>
                  <a:schemeClr val="tx2"/>
                </a:solidFill>
              </a:rPr>
              <a:t>Once you played a few you’ll get a grading and national ranking you can then build on and improve.</a:t>
            </a:r>
            <a:endParaRPr dirty="0">
              <a:solidFill>
                <a:schemeClr val="tx2"/>
              </a:solidFill>
            </a:endParaRPr>
          </a:p>
        </p:txBody>
      </p:sp>
      <p:pic>
        <p:nvPicPr>
          <p:cNvPr id="111" name="Google Shape;11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4077" y="1419501"/>
            <a:ext cx="4240650" cy="4286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56666521-9A42-8BDB-62DE-BB6A63AEA0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Tournaments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457200" y="2133599"/>
            <a:ext cx="8229600" cy="381000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Many of our top players currently play in Badminton England tournaments. This not only is a pathway for getting spotted and selected to be part of England training squad and matches but is a great way to gain tournament experience that is valuable for every players progression.</a:t>
            </a:r>
            <a:endParaRPr dirty="0">
              <a:solidFill>
                <a:schemeClr val="tx2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solidFill>
                  <a:schemeClr val="tx2"/>
                </a:solidFill>
              </a:rPr>
              <a:t>We encourage all our players to enter these. They are scattered across the country and anyone can enter.</a:t>
            </a:r>
            <a:endParaRPr dirty="0">
              <a:solidFill>
                <a:schemeClr val="tx2"/>
              </a:solidFill>
            </a:endParaRPr>
          </a:p>
        </p:txBody>
      </p:sp>
      <p:pic>
        <p:nvPicPr>
          <p:cNvPr id="2" name="Picture 1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98AA90A0-EF7D-25F6-E4E8-2B9908A021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D1E92-C597-5D5E-7327-C72322BC6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7700" y="2514600"/>
            <a:ext cx="7848600" cy="113036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GB" sz="4400" dirty="0">
                <a:solidFill>
                  <a:schemeClr val="tx2"/>
                </a:solidFill>
              </a:rPr>
              <a:t>Any questions?</a:t>
            </a:r>
          </a:p>
        </p:txBody>
      </p:sp>
      <p:pic>
        <p:nvPicPr>
          <p:cNvPr id="4" name="Picture 3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60CB572D-E186-6B84-EED6-8DD76B321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B4DCAF1-1A75-D94B-7BE2-D38CF6E3AEFD}"/>
              </a:ext>
            </a:extLst>
          </p:cNvPr>
          <p:cNvSpPr txBox="1">
            <a:spLocks/>
          </p:cNvSpPr>
          <p:nvPr/>
        </p:nvSpPr>
        <p:spPr>
          <a:xfrm>
            <a:off x="694944" y="3886200"/>
            <a:ext cx="7848600" cy="113036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marL="457200" lvl="0" indent="-3429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1800"/>
              <a:buFont typeface="Arial" pitchFamily="34" charset="0"/>
              <a:buChar char="●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lvl="1" indent="-3175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1400"/>
              <a:buFont typeface="Arial" pitchFamily="34" charset="0"/>
              <a:buChar char="○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3175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1400"/>
              <a:buFont typeface="Arial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lvl="3" indent="-3175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1400"/>
              <a:buFont typeface="Arial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lvl="4" indent="-3175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1400"/>
              <a:buFont typeface="Arial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lvl="5" indent="-3175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1400"/>
              <a:buFont typeface="Arial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lvl="6" indent="-3175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1400"/>
              <a:buFont typeface="Arial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lvl="7" indent="-3175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1400"/>
              <a:buFont typeface="Arial" pitchFamily="34" charset="0"/>
              <a:buChar char="○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lvl="8" indent="-3175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ts val="1400"/>
              <a:buFont typeface="Arial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GB" sz="4400" dirty="0">
                <a:solidFill>
                  <a:schemeClr val="tx2"/>
                </a:solidFill>
              </a:rPr>
              <a:t>Thank you for your time…</a:t>
            </a:r>
          </a:p>
        </p:txBody>
      </p:sp>
    </p:spTree>
    <p:extLst>
      <p:ext uri="{BB962C8B-B14F-4D97-AF65-F5344CB8AC3E}">
        <p14:creationId xmlns:p14="http://schemas.microsoft.com/office/powerpoint/2010/main" val="2334236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57200" y="1302275"/>
            <a:ext cx="83751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pPr algn="l"/>
            <a:r>
              <a:rPr lang="en-GB" dirty="0">
                <a:solidFill>
                  <a:schemeClr val="tx2"/>
                </a:solidFill>
              </a:rPr>
              <a:t>Aim of Open Day…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914400" y="2298600"/>
            <a:ext cx="79179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>
              <a:buChar char="-"/>
            </a:pPr>
            <a:r>
              <a:rPr lang="en-GB" dirty="0">
                <a:solidFill>
                  <a:schemeClr val="tx2"/>
                </a:solidFill>
              </a:rPr>
              <a:t>Get everyone together</a:t>
            </a:r>
            <a:endParaRPr dirty="0">
              <a:solidFill>
                <a:schemeClr val="tx2"/>
              </a:solidFill>
            </a:endParaRPr>
          </a:p>
          <a:p>
            <a:pPr>
              <a:buChar char="-"/>
            </a:pPr>
            <a:r>
              <a:rPr lang="en-GB" dirty="0">
                <a:solidFill>
                  <a:schemeClr val="tx2"/>
                </a:solidFill>
              </a:rPr>
              <a:t>Introduce coaches and everyone involved</a:t>
            </a:r>
            <a:endParaRPr dirty="0">
              <a:solidFill>
                <a:schemeClr val="tx2"/>
              </a:solidFill>
            </a:endParaRPr>
          </a:p>
          <a:p>
            <a:pPr>
              <a:buChar char="-"/>
            </a:pPr>
            <a:r>
              <a:rPr lang="en-GB" dirty="0">
                <a:solidFill>
                  <a:schemeClr val="tx2"/>
                </a:solidFill>
              </a:rPr>
              <a:t>Share our goals and vision going forward</a:t>
            </a:r>
            <a:endParaRPr dirty="0">
              <a:solidFill>
                <a:schemeClr val="tx2"/>
              </a:solidFill>
            </a:endParaRPr>
          </a:p>
          <a:p>
            <a:pPr>
              <a:buChar char="-"/>
            </a:pPr>
            <a:r>
              <a:rPr lang="en-GB" dirty="0">
                <a:solidFill>
                  <a:schemeClr val="tx2"/>
                </a:solidFill>
              </a:rPr>
              <a:t>Your chance to ask questions and share feedback</a:t>
            </a:r>
            <a:endParaRPr dirty="0">
              <a:solidFill>
                <a:schemeClr val="tx2"/>
              </a:solidFill>
            </a:endParaRPr>
          </a:p>
          <a:p>
            <a:pPr>
              <a:buChar char="-"/>
            </a:pPr>
            <a:r>
              <a:rPr lang="en-GB" dirty="0">
                <a:solidFill>
                  <a:schemeClr val="tx2"/>
                </a:solidFill>
              </a:rPr>
              <a:t>Get on court and have some matches!</a:t>
            </a:r>
            <a:endParaRPr dirty="0">
              <a:solidFill>
                <a:schemeClr val="tx2"/>
              </a:solidFill>
            </a:endParaRPr>
          </a:p>
        </p:txBody>
      </p:sp>
      <p:pic>
        <p:nvPicPr>
          <p:cNvPr id="2" name="Picture 1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F64A358E-3713-5A57-38C1-2AECC7F28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48DDD-9388-5652-44D7-A95F4D677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D8911-8A65-535E-0519-C0E8487B4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Coaches</a:t>
            </a:r>
          </a:p>
          <a:p>
            <a:r>
              <a:rPr lang="en-GB" dirty="0">
                <a:solidFill>
                  <a:schemeClr val="tx2"/>
                </a:solidFill>
              </a:rPr>
              <a:t>Steven Jacobs - Head Coach</a:t>
            </a:r>
          </a:p>
          <a:p>
            <a:r>
              <a:rPr lang="en-GB" dirty="0">
                <a:solidFill>
                  <a:schemeClr val="tx2"/>
                </a:solidFill>
              </a:rPr>
              <a:t>Daryl Jacobs</a:t>
            </a:r>
          </a:p>
          <a:p>
            <a:r>
              <a:rPr lang="en-GB" dirty="0">
                <a:solidFill>
                  <a:schemeClr val="tx2"/>
                </a:solidFill>
              </a:rPr>
              <a:t>Jess Pugh</a:t>
            </a:r>
          </a:p>
          <a:p>
            <a:r>
              <a:rPr lang="en-GB" dirty="0">
                <a:solidFill>
                  <a:schemeClr val="tx2"/>
                </a:solidFill>
              </a:rPr>
              <a:t>Harley </a:t>
            </a:r>
            <a:r>
              <a:rPr lang="en-GB" dirty="0" err="1">
                <a:solidFill>
                  <a:schemeClr val="tx2"/>
                </a:solidFill>
              </a:rPr>
              <a:t>Towler</a:t>
            </a: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Admin</a:t>
            </a:r>
          </a:p>
          <a:p>
            <a:r>
              <a:rPr lang="en-GB" dirty="0">
                <a:solidFill>
                  <a:schemeClr val="tx2"/>
                </a:solidFill>
              </a:rPr>
              <a:t>Lauren Jacobs-  Performance Centre Admin </a:t>
            </a:r>
          </a:p>
          <a:p>
            <a:r>
              <a:rPr lang="en-GB" dirty="0">
                <a:solidFill>
                  <a:schemeClr val="tx2"/>
                </a:solidFill>
              </a:rPr>
              <a:t>Alistair Jones – Centre Manager, Child Protection/Welfare Officer </a:t>
            </a:r>
          </a:p>
          <a:p>
            <a:r>
              <a:rPr lang="en-GB" dirty="0">
                <a:solidFill>
                  <a:schemeClr val="tx2"/>
                </a:solidFill>
              </a:rPr>
              <a:t>Derek Moule - Centre Assistant Manager.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5A465-C4DC-FFC0-95D9-C039B29D6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pic>
        <p:nvPicPr>
          <p:cNvPr id="5" name="Picture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05BBA9A9-44E1-FC5D-2072-7406D6F28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8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302274"/>
            <a:ext cx="8520600" cy="128852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90000"/>
          </a:bodyPr>
          <a:lstStyle/>
          <a:p>
            <a:r>
              <a:rPr lang="en-GB" dirty="0">
                <a:solidFill>
                  <a:schemeClr val="tx2"/>
                </a:solidFill>
              </a:rPr>
              <a:t>Running of Wycombe Performance Centre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609600" y="2819399"/>
            <a:ext cx="7924800" cy="304800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8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>
                <a:solidFill>
                  <a:schemeClr val="tx2"/>
                </a:solidFill>
              </a:rPr>
              <a:t>Wycombe Badminton Centre have now taken on the role of running the PC in its entirety. 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solidFill>
                  <a:schemeClr val="tx2"/>
                </a:solidFill>
              </a:rPr>
              <a:t>We will be helping PC to move forward in a positive direction to grow. Both, in terms of providing more opportunities for young talent, as well as providing quality training for our best and most talented players.</a:t>
            </a:r>
            <a:endParaRPr dirty="0">
              <a:solidFill>
                <a:schemeClr val="tx2"/>
              </a:solidFill>
            </a:endParaRPr>
          </a:p>
        </p:txBody>
      </p:sp>
      <p:pic>
        <p:nvPicPr>
          <p:cNvPr id="2" name="Picture 1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B9A64998-5161-9165-FE41-C1EA2C05D6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1302274"/>
            <a:ext cx="8520600" cy="121232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Performance Centre and our Goals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609600" y="2819400"/>
            <a:ext cx="8001000" cy="3429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en-GB" sz="3400" dirty="0">
                <a:solidFill>
                  <a:schemeClr val="tx2"/>
                </a:solidFill>
              </a:rPr>
              <a:t>So, what is Wycombe PC and what is it all about?</a:t>
            </a:r>
          </a:p>
          <a:p>
            <a:pPr marL="0" indent="0">
              <a:buNone/>
            </a:pPr>
            <a:endParaRPr dirty="0">
              <a:solidFill>
                <a:schemeClr val="tx2"/>
              </a:solidFill>
            </a:endParaRPr>
          </a:p>
          <a:p>
            <a:pPr>
              <a:spcBef>
                <a:spcPts val="1200"/>
              </a:spcBef>
            </a:pPr>
            <a:r>
              <a:rPr lang="en-GB" dirty="0">
                <a:solidFill>
                  <a:schemeClr val="tx2"/>
                </a:solidFill>
              </a:rPr>
              <a:t>We aim to scout talented players and give them a high-performance environment to train in and hone their skills.</a:t>
            </a:r>
            <a:endParaRPr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Our goal is to produce high standard players that can compete nationally and then go on to represent England.</a:t>
            </a:r>
            <a:endParaRPr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We want to provide players with all the skills and knowledge needed to help them reach their full potential.</a:t>
            </a:r>
          </a:p>
          <a:p>
            <a:r>
              <a:rPr lang="en-GB" dirty="0">
                <a:solidFill>
                  <a:schemeClr val="tx2"/>
                </a:solidFill>
              </a:rPr>
              <a:t>We will provide player reviews</a:t>
            </a:r>
            <a:endParaRPr dirty="0">
              <a:solidFill>
                <a:schemeClr val="tx2"/>
              </a:solidFill>
            </a:endParaRPr>
          </a:p>
        </p:txBody>
      </p:sp>
      <p:pic>
        <p:nvPicPr>
          <p:cNvPr id="2" name="Picture 1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888DD711-1DB7-B796-C990-ECB5888AC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8200"/>
            <a:ext cx="5181600" cy="762000"/>
          </a:xfrm>
        </p:spPr>
        <p:txBody>
          <a:bodyPr>
            <a:noAutofit/>
          </a:bodyPr>
          <a:lstStyle/>
          <a:p>
            <a:r>
              <a:rPr lang="en-GB" sz="4000" i="1" dirty="0">
                <a:solidFill>
                  <a:schemeClr val="tx2"/>
                </a:solidFill>
                <a:latin typeface="Gill Sans MT" pitchFamily="34" charset="0"/>
              </a:rPr>
              <a:t>How we do this…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3200"/>
            <a:ext cx="3657600" cy="762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en-GB" sz="7200" i="1" dirty="0">
              <a:latin typeface="Gill Sans MT" pitchFamily="34" charset="0"/>
            </a:endParaRPr>
          </a:p>
          <a:p>
            <a:pPr algn="ctr">
              <a:buNone/>
            </a:pPr>
            <a:endParaRPr lang="en-GB" sz="7200" i="1" dirty="0">
              <a:latin typeface="Gill Sans MT" pitchFamily="34" charset="0"/>
            </a:endParaRPr>
          </a:p>
          <a:p>
            <a:pPr>
              <a:buNone/>
            </a:pPr>
            <a:endParaRPr lang="en-GB" dirty="0">
              <a:latin typeface="Gill Sans MT" pitchFamily="34" charset="0"/>
            </a:endParaRPr>
          </a:p>
          <a:p>
            <a:pPr>
              <a:buNone/>
            </a:pPr>
            <a:r>
              <a:rPr lang="en-GB" dirty="0">
                <a:latin typeface="Gill Sans MT" pitchFamily="34" charset="0"/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3276600" y="2057400"/>
            <a:ext cx="2057400" cy="2057400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Quality Venue</a:t>
            </a:r>
          </a:p>
        </p:txBody>
      </p:sp>
      <p:sp>
        <p:nvSpPr>
          <p:cNvPr id="9" name="Oval 8"/>
          <p:cNvSpPr/>
          <p:nvPr/>
        </p:nvSpPr>
        <p:spPr>
          <a:xfrm>
            <a:off x="4038600" y="3352800"/>
            <a:ext cx="2133600" cy="2133600"/>
          </a:xfrm>
          <a:prstGeom prst="ellips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2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Talented players</a:t>
            </a:r>
          </a:p>
        </p:txBody>
      </p:sp>
      <p:sp>
        <p:nvSpPr>
          <p:cNvPr id="10" name="Oval 9"/>
          <p:cNvSpPr/>
          <p:nvPr/>
        </p:nvSpPr>
        <p:spPr>
          <a:xfrm>
            <a:off x="2362200" y="3352800"/>
            <a:ext cx="2209800" cy="21336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Skilled Coaches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76324-058F-3DA6-3AB6-5EEB2AB6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pic>
        <p:nvPicPr>
          <p:cNvPr id="5" name="Picture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BBC9D039-2979-4752-9D3F-36F2E920A8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609600" y="533401"/>
            <a:ext cx="8222700" cy="914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/>
          <a:p>
            <a:pPr algn="l"/>
            <a:r>
              <a:rPr lang="en-GB" dirty="0">
                <a:solidFill>
                  <a:schemeClr val="tx2"/>
                </a:solidFill>
              </a:rPr>
              <a:t>PC Sessions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609600" y="1545648"/>
            <a:ext cx="5091518" cy="348355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4 Groups:– 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2"/>
                </a:solidFill>
              </a:rPr>
              <a:t>Emerging, Developing, Raw &amp; Potential</a:t>
            </a:r>
            <a:endParaRPr dirty="0">
              <a:solidFill>
                <a:schemeClr val="tx2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GB" dirty="0">
                <a:solidFill>
                  <a:schemeClr val="tx2"/>
                </a:solidFill>
              </a:rPr>
              <a:t>Sessions:</a:t>
            </a:r>
            <a:endParaRPr dirty="0">
              <a:solidFill>
                <a:schemeClr val="tx2"/>
              </a:solidFill>
            </a:endParaRPr>
          </a:p>
          <a:p>
            <a:pPr marL="0" indent="457200">
              <a:spcBef>
                <a:spcPts val="1200"/>
              </a:spcBef>
              <a:buNone/>
            </a:pPr>
            <a:r>
              <a:rPr lang="en-GB" dirty="0">
                <a:solidFill>
                  <a:schemeClr val="tx2"/>
                </a:solidFill>
              </a:rPr>
              <a:t>- Monday Emerging &amp; Potential</a:t>
            </a:r>
            <a:endParaRPr dirty="0">
              <a:solidFill>
                <a:schemeClr val="tx2"/>
              </a:solidFill>
            </a:endParaRPr>
          </a:p>
          <a:p>
            <a:pPr marL="0" indent="457200">
              <a:spcBef>
                <a:spcPts val="1200"/>
              </a:spcBef>
              <a:buNone/>
            </a:pPr>
            <a:r>
              <a:rPr lang="en-GB" dirty="0">
                <a:solidFill>
                  <a:schemeClr val="tx2"/>
                </a:solidFill>
              </a:rPr>
              <a:t>- Tuesday Developing</a:t>
            </a:r>
            <a:endParaRPr dirty="0">
              <a:solidFill>
                <a:schemeClr val="tx2"/>
              </a:solidFill>
            </a:endParaRPr>
          </a:p>
          <a:p>
            <a:pPr marL="0" indent="457200">
              <a:spcBef>
                <a:spcPts val="1200"/>
              </a:spcBef>
              <a:buNone/>
            </a:pPr>
            <a:r>
              <a:rPr lang="en-GB" dirty="0">
                <a:solidFill>
                  <a:schemeClr val="tx2"/>
                </a:solidFill>
              </a:rPr>
              <a:t>- Wednesday Emerging</a:t>
            </a:r>
            <a:endParaRPr dirty="0">
              <a:solidFill>
                <a:schemeClr val="tx2"/>
              </a:solidFill>
            </a:endParaRPr>
          </a:p>
          <a:p>
            <a:pPr marL="0" indent="457200">
              <a:spcBef>
                <a:spcPts val="1200"/>
              </a:spcBef>
              <a:buNone/>
            </a:pPr>
            <a:r>
              <a:rPr lang="en-GB" dirty="0">
                <a:solidFill>
                  <a:schemeClr val="tx2"/>
                </a:solidFill>
              </a:rPr>
              <a:t>- Thursday Developing &amp; Raw/Potential</a:t>
            </a:r>
            <a:endParaRPr dirty="0">
              <a:solidFill>
                <a:schemeClr val="tx2"/>
              </a:solidFill>
            </a:endParaRPr>
          </a:p>
          <a:p>
            <a:pPr marL="0" indent="457200">
              <a:spcBef>
                <a:spcPts val="1200"/>
              </a:spcBef>
              <a:buNone/>
            </a:pPr>
            <a:r>
              <a:rPr lang="en-GB" dirty="0">
                <a:solidFill>
                  <a:schemeClr val="tx2"/>
                </a:solidFill>
              </a:rPr>
              <a:t>- Friday Developing/Raw </a:t>
            </a:r>
            <a:endParaRPr dirty="0">
              <a:solidFill>
                <a:schemeClr val="tx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AFCF27-51A9-F407-29D2-F21D8F88D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3012" y="533400"/>
            <a:ext cx="2827394" cy="442999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7DEBCD4-D6E3-1174-6A0B-E397A440D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93334"/>
              </p:ext>
            </p:extLst>
          </p:nvPr>
        </p:nvGraphicFramePr>
        <p:xfrm>
          <a:off x="463594" y="5217902"/>
          <a:ext cx="8229599" cy="12106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9636">
                  <a:extLst>
                    <a:ext uri="{9D8B030D-6E8A-4147-A177-3AD203B41FA5}">
                      <a16:colId xmlns:a16="http://schemas.microsoft.com/office/drawing/2014/main" val="995994707"/>
                    </a:ext>
                  </a:extLst>
                </a:gridCol>
                <a:gridCol w="1098600">
                  <a:extLst>
                    <a:ext uri="{9D8B030D-6E8A-4147-A177-3AD203B41FA5}">
                      <a16:colId xmlns:a16="http://schemas.microsoft.com/office/drawing/2014/main" val="240167005"/>
                    </a:ext>
                  </a:extLst>
                </a:gridCol>
                <a:gridCol w="1157983">
                  <a:extLst>
                    <a:ext uri="{9D8B030D-6E8A-4147-A177-3AD203B41FA5}">
                      <a16:colId xmlns:a16="http://schemas.microsoft.com/office/drawing/2014/main" val="2538497513"/>
                    </a:ext>
                  </a:extLst>
                </a:gridCol>
                <a:gridCol w="1049113">
                  <a:extLst>
                    <a:ext uri="{9D8B030D-6E8A-4147-A177-3AD203B41FA5}">
                      <a16:colId xmlns:a16="http://schemas.microsoft.com/office/drawing/2014/main" val="1182441419"/>
                    </a:ext>
                  </a:extLst>
                </a:gridCol>
                <a:gridCol w="1150560">
                  <a:extLst>
                    <a:ext uri="{9D8B030D-6E8A-4147-A177-3AD203B41FA5}">
                      <a16:colId xmlns:a16="http://schemas.microsoft.com/office/drawing/2014/main" val="2742235567"/>
                    </a:ext>
                  </a:extLst>
                </a:gridCol>
                <a:gridCol w="1415313">
                  <a:extLst>
                    <a:ext uri="{9D8B030D-6E8A-4147-A177-3AD203B41FA5}">
                      <a16:colId xmlns:a16="http://schemas.microsoft.com/office/drawing/2014/main" val="905001056"/>
                    </a:ext>
                  </a:extLst>
                </a:gridCol>
                <a:gridCol w="1118394">
                  <a:extLst>
                    <a:ext uri="{9D8B030D-6E8A-4147-A177-3AD203B41FA5}">
                      <a16:colId xmlns:a16="http://schemas.microsoft.com/office/drawing/2014/main" val="3504491134"/>
                    </a:ext>
                  </a:extLst>
                </a:gridCol>
              </a:tblGrid>
              <a:tr h="67589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Monday POTENTIAL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Monday EMERGING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Tuesday DEVELOPING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Wednesday EMERGING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Thursday DEVELOPING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Thursday POTENTIAL/RAW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u="none" strike="noStrike">
                          <a:effectLst/>
                        </a:rPr>
                        <a:t>Friday RAW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extLst>
                  <a:ext uri="{0D108BD9-81ED-4DB2-BD59-A6C34878D82A}">
                    <a16:rowId xmlns:a16="http://schemas.microsoft.com/office/drawing/2014/main" val="2081890424"/>
                  </a:ext>
                </a:extLst>
              </a:tr>
              <a:tr h="2673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5 - 6.30pm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5.45 - 8pm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5.45 - 8pm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5.45 - 8pm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5.45 - 8pm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5.45 - 8pm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6.30 - 8.45pm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extLst>
                  <a:ext uri="{0D108BD9-81ED-4DB2-BD59-A6C34878D82A}">
                    <a16:rowId xmlns:a16="http://schemas.microsoft.com/office/drawing/2014/main" val="2468578866"/>
                  </a:ext>
                </a:extLst>
              </a:tr>
              <a:tr h="26738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 courts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 courts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 courts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 courts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 courts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 courts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3 courts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27" marR="7427" marT="7427" marB="0" anchor="ctr"/>
                </a:tc>
                <a:extLst>
                  <a:ext uri="{0D108BD9-81ED-4DB2-BD59-A6C34878D82A}">
                    <a16:rowId xmlns:a16="http://schemas.microsoft.com/office/drawing/2014/main" val="124635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0013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+mn-lt"/>
              </a:rPr>
              <a:t>Since starting in January 2009...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>
                <a:solidFill>
                  <a:schemeClr val="tx2"/>
                </a:solidFill>
              </a:rPr>
              <a:t>Established a performance ethos</a:t>
            </a:r>
          </a:p>
          <a:p>
            <a:r>
              <a:rPr lang="en-GB" sz="3000" dirty="0">
                <a:solidFill>
                  <a:schemeClr val="tx2"/>
                </a:solidFill>
              </a:rPr>
              <a:t>Provided a full-time environment to compliment PC sessions.</a:t>
            </a:r>
          </a:p>
          <a:p>
            <a:r>
              <a:rPr lang="en-GB" sz="3000" dirty="0">
                <a:solidFill>
                  <a:schemeClr val="tx2"/>
                </a:solidFill>
              </a:rPr>
              <a:t>Produced players capable of European competition at junior and senior levels</a:t>
            </a:r>
          </a:p>
          <a:p>
            <a:r>
              <a:rPr lang="en-GB" sz="3000" dirty="0">
                <a:solidFill>
                  <a:schemeClr val="tx2"/>
                </a:solidFill>
              </a:rPr>
              <a:t>Performance planning </a:t>
            </a:r>
          </a:p>
          <a:p>
            <a:r>
              <a:rPr lang="en-GB" sz="3000" dirty="0">
                <a:solidFill>
                  <a:schemeClr val="tx2"/>
                </a:solidFill>
              </a:rPr>
              <a:t>Player reviews</a:t>
            </a:r>
          </a:p>
          <a:p>
            <a:r>
              <a:rPr lang="en-GB" sz="3000" dirty="0">
                <a:solidFill>
                  <a:schemeClr val="tx2"/>
                </a:solidFill>
              </a:rPr>
              <a:t>Work-shops (fitness testing,  performance quiz, stability and strength, video analysis,  parent support, tournament and match craft)</a:t>
            </a:r>
          </a:p>
          <a:p>
            <a:r>
              <a:rPr lang="en-GB" sz="3000" dirty="0">
                <a:solidFill>
                  <a:schemeClr val="tx2"/>
                </a:solidFill>
              </a:rPr>
              <a:t>Performance pathway improvements</a:t>
            </a:r>
          </a:p>
          <a:p>
            <a:endParaRPr lang="en-GB" sz="2600" dirty="0">
              <a:latin typeface="Gill Sans MT" pitchFamily="34" charset="0"/>
            </a:endParaRPr>
          </a:p>
          <a:p>
            <a:endParaRPr lang="en-GB" sz="2600" dirty="0">
              <a:latin typeface="Gill Sans MT" pitchFamily="34" charset="0"/>
            </a:endParaRPr>
          </a:p>
          <a:p>
            <a:endParaRPr lang="en-GB" sz="2600" dirty="0">
              <a:latin typeface="Gill Sans MT" pitchFamily="34" charset="0"/>
            </a:endParaRPr>
          </a:p>
          <a:p>
            <a:pPr marL="0" indent="0">
              <a:buNone/>
            </a:pPr>
            <a:endParaRPr lang="en-GB" sz="2600" dirty="0">
              <a:latin typeface="Gill Sans MT" pitchFamily="34" charset="0"/>
            </a:endParaRPr>
          </a:p>
          <a:p>
            <a:endParaRPr lang="en-GB" sz="2000" dirty="0">
              <a:latin typeface="Gill Sans MT" pitchFamily="34" charset="0"/>
            </a:endParaRPr>
          </a:p>
          <a:p>
            <a:endParaRPr lang="en-GB" sz="2000" dirty="0">
              <a:latin typeface="Gill Sans MT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E4DE2-8836-2233-23B4-7BFEDFAE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pic>
        <p:nvPicPr>
          <p:cNvPr id="6" name="Picture 5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79BBB06D-7FCB-A225-9869-EA94F2F666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  <a:latin typeface="+mn-lt"/>
              </a:rPr>
              <a:t>Future...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2200" dirty="0">
                <a:solidFill>
                  <a:schemeClr val="tx2"/>
                </a:solidFill>
              </a:rPr>
              <a:t>Spreading the performance ethos</a:t>
            </a:r>
          </a:p>
          <a:p>
            <a:endParaRPr lang="en-GB" sz="2200" dirty="0">
              <a:solidFill>
                <a:schemeClr val="tx2"/>
              </a:solidFill>
            </a:endParaRPr>
          </a:p>
          <a:p>
            <a:r>
              <a:rPr lang="en-GB" sz="2200" dirty="0">
                <a:solidFill>
                  <a:schemeClr val="tx2"/>
                </a:solidFill>
              </a:rPr>
              <a:t>More graded players</a:t>
            </a:r>
          </a:p>
          <a:p>
            <a:endParaRPr lang="en-GB" sz="2200" dirty="0">
              <a:solidFill>
                <a:schemeClr val="tx2"/>
              </a:solidFill>
            </a:endParaRPr>
          </a:p>
          <a:p>
            <a:r>
              <a:rPr lang="en-GB" sz="2200" dirty="0">
                <a:solidFill>
                  <a:schemeClr val="tx2"/>
                </a:solidFill>
              </a:rPr>
              <a:t>Increased  high quality coaches</a:t>
            </a:r>
          </a:p>
          <a:p>
            <a:endParaRPr lang="en-GB" sz="2200" dirty="0">
              <a:solidFill>
                <a:schemeClr val="tx2"/>
              </a:solidFill>
            </a:endParaRPr>
          </a:p>
          <a:p>
            <a:r>
              <a:rPr lang="en-GB" sz="2200" dirty="0">
                <a:solidFill>
                  <a:schemeClr val="tx2"/>
                </a:solidFill>
              </a:rPr>
              <a:t>More nominations for National Training Days and National Talent Identification</a:t>
            </a:r>
          </a:p>
          <a:p>
            <a:endParaRPr lang="en-GB" sz="2200" dirty="0">
              <a:solidFill>
                <a:schemeClr val="tx2"/>
              </a:solidFill>
            </a:endParaRPr>
          </a:p>
          <a:p>
            <a:r>
              <a:rPr lang="en-GB" sz="2200" dirty="0">
                <a:solidFill>
                  <a:schemeClr val="tx2"/>
                </a:solidFill>
              </a:rPr>
              <a:t>More club players and more club players becoming leaders and coaches</a:t>
            </a:r>
          </a:p>
          <a:p>
            <a:endParaRPr lang="en-GB" sz="2200" dirty="0">
              <a:solidFill>
                <a:schemeClr val="tx2"/>
              </a:solidFill>
            </a:endParaRPr>
          </a:p>
          <a:p>
            <a:r>
              <a:rPr lang="en-GB" sz="2200" dirty="0">
                <a:solidFill>
                  <a:schemeClr val="tx2"/>
                </a:solidFill>
              </a:rPr>
              <a:t>More competition players competing regularly</a:t>
            </a:r>
          </a:p>
          <a:p>
            <a:endParaRPr lang="en-GB" sz="2200" dirty="0">
              <a:solidFill>
                <a:schemeClr val="tx2"/>
              </a:solidFill>
            </a:endParaRPr>
          </a:p>
          <a:p>
            <a:r>
              <a:rPr lang="en-GB" sz="2200" dirty="0">
                <a:solidFill>
                  <a:schemeClr val="tx2"/>
                </a:solidFill>
              </a:rPr>
              <a:t>More funding and sponsorship</a:t>
            </a:r>
          </a:p>
          <a:p>
            <a:endParaRPr lang="en-GB" sz="2000" dirty="0"/>
          </a:p>
          <a:p>
            <a:pPr>
              <a:buNone/>
            </a:pPr>
            <a:endParaRPr lang="en-GB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82941-1A81-20BF-7367-F12A1EF7E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Wycombe Badminton Centre</a:t>
            </a:r>
          </a:p>
        </p:txBody>
      </p:sp>
      <p:pic>
        <p:nvPicPr>
          <p:cNvPr id="6" name="Picture 5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9ABFCF97-467D-E7A6-C7AA-D5C9E2A7E3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475" y="209550"/>
            <a:ext cx="1685925" cy="704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621</Words>
  <Application>Microsoft Office PowerPoint</Application>
  <PresentationFormat>On-screen Show (4:3)</PresentationFormat>
  <Paragraphs>111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Office Theme</vt:lpstr>
      <vt:lpstr>PowerPoint Presentation</vt:lpstr>
      <vt:lpstr>Aim of Open Day…</vt:lpstr>
      <vt:lpstr>Structure</vt:lpstr>
      <vt:lpstr>Running of Wycombe Performance Centre</vt:lpstr>
      <vt:lpstr>Performance Centre and our Goals</vt:lpstr>
      <vt:lpstr>How we do this…</vt:lpstr>
      <vt:lpstr>PC Sessions</vt:lpstr>
      <vt:lpstr>Since starting in January 2009...</vt:lpstr>
      <vt:lpstr>Future...</vt:lpstr>
      <vt:lpstr>Badminton England Tournaments</vt:lpstr>
      <vt:lpstr>How they Work?</vt:lpstr>
      <vt:lpstr>Tournaments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Thames Valley  Performance Team</dc:title>
  <dc:creator>George Milton Bevan</dc:creator>
  <cp:lastModifiedBy>Derek Moule</cp:lastModifiedBy>
  <cp:revision>14</cp:revision>
  <cp:lastPrinted>2023-07-18T11:30:09Z</cp:lastPrinted>
  <dcterms:created xsi:type="dcterms:W3CDTF">2006-08-16T00:00:00Z</dcterms:created>
  <dcterms:modified xsi:type="dcterms:W3CDTF">2023-07-18T11:34:44Z</dcterms:modified>
</cp:coreProperties>
</file>